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86" r:id="rId2"/>
    <p:sldId id="256" r:id="rId3"/>
    <p:sldId id="257" r:id="rId4"/>
    <p:sldId id="258" r:id="rId5"/>
    <p:sldId id="259" r:id="rId6"/>
    <p:sldId id="268" r:id="rId7"/>
    <p:sldId id="269" r:id="rId8"/>
    <p:sldId id="270" r:id="rId9"/>
    <p:sldId id="260" r:id="rId10"/>
    <p:sldId id="261" r:id="rId11"/>
    <p:sldId id="271" r:id="rId12"/>
    <p:sldId id="262" r:id="rId13"/>
    <p:sldId id="263" r:id="rId14"/>
    <p:sldId id="264" r:id="rId15"/>
    <p:sldId id="265" r:id="rId16"/>
    <p:sldId id="266" r:id="rId17"/>
    <p:sldId id="267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>
        <p:scale>
          <a:sx n="76" d="100"/>
          <a:sy n="76" d="100"/>
        </p:scale>
        <p:origin x="-1200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oliniow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EBA0-62FB-472E-8327-FC63127B2B52}" type="datetimeFigureOut">
              <a:rPr lang="pl-PL" smtClean="0"/>
              <a:pPr/>
              <a:t>2018-08-05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904F03-FC04-42C5-8430-547FC81FE1A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EBA0-62FB-472E-8327-FC63127B2B52}" type="datetimeFigureOut">
              <a:rPr lang="pl-PL" smtClean="0"/>
              <a:pPr/>
              <a:t>2018-08-05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04F03-FC04-42C5-8430-547FC81FE1A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EBA0-62FB-472E-8327-FC63127B2B52}" type="datetimeFigureOut">
              <a:rPr lang="pl-PL" smtClean="0"/>
              <a:pPr/>
              <a:t>2018-08-05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04F03-FC04-42C5-8430-547FC81FE1A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E6EBA0-62FB-472E-8327-FC63127B2B52}" type="datetimeFigureOut">
              <a:rPr lang="pl-PL" smtClean="0"/>
              <a:pPr/>
              <a:t>2018-08-05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C904F03-FC04-42C5-8430-547FC81FE1A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EBA0-62FB-472E-8327-FC63127B2B52}" type="datetimeFigureOut">
              <a:rPr lang="pl-PL" smtClean="0"/>
              <a:pPr/>
              <a:t>2018-08-05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04F03-FC04-42C5-8430-547FC81FE1A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oliniow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EBA0-62FB-472E-8327-FC63127B2B52}" type="datetimeFigureOut">
              <a:rPr lang="pl-PL" smtClean="0"/>
              <a:pPr/>
              <a:t>2018-08-05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04F03-FC04-42C5-8430-547FC81FE1A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04F03-FC04-42C5-8430-547FC81FE1A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EBA0-62FB-472E-8327-FC63127B2B52}" type="datetimeFigureOut">
              <a:rPr lang="pl-PL" smtClean="0"/>
              <a:pPr/>
              <a:t>2018-08-05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oliniow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oliniow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EBA0-62FB-472E-8327-FC63127B2B52}" type="datetimeFigureOut">
              <a:rPr lang="pl-PL" smtClean="0"/>
              <a:pPr/>
              <a:t>2018-08-05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04F03-FC04-42C5-8430-547FC81FE1A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EBA0-62FB-472E-8327-FC63127B2B52}" type="datetimeFigureOut">
              <a:rPr lang="pl-PL" smtClean="0"/>
              <a:pPr/>
              <a:t>2018-08-05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04F03-FC04-42C5-8430-547FC81FE1A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E6EBA0-62FB-472E-8327-FC63127B2B52}" type="datetimeFigureOut">
              <a:rPr lang="pl-PL" smtClean="0"/>
              <a:pPr/>
              <a:t>2018-08-05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C904F03-FC04-42C5-8430-547FC81FE1A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EBA0-62FB-472E-8327-FC63127B2B52}" type="datetimeFigureOut">
              <a:rPr lang="pl-PL" smtClean="0"/>
              <a:pPr/>
              <a:t>2018-08-05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904F03-FC04-42C5-8430-547FC81FE1A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CE6EBA0-62FB-472E-8327-FC63127B2B52}" type="datetimeFigureOut">
              <a:rPr lang="pl-PL" smtClean="0"/>
              <a:pPr/>
              <a:t>2018-08-05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C904F03-FC04-42C5-8430-547FC81FE1A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4040188" cy="648072"/>
          </a:xfrm>
        </p:spPr>
        <p:txBody>
          <a:bodyPr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/>
            </a:r>
            <a:br>
              <a:rPr lang="pl-PL" b="1" dirty="0" smtClean="0">
                <a:solidFill>
                  <a:schemeClr val="bg1"/>
                </a:solidFill>
              </a:rPr>
            </a:br>
            <a:r>
              <a:rPr lang="pl-PL" b="1" dirty="0">
                <a:solidFill>
                  <a:schemeClr val="bg1"/>
                </a:solidFill>
              </a:rPr>
              <a:t/>
            </a:r>
            <a:br>
              <a:rPr lang="pl-PL" b="1" dirty="0">
                <a:solidFill>
                  <a:schemeClr val="bg1"/>
                </a:solidFill>
              </a:rPr>
            </a:br>
            <a:r>
              <a:rPr lang="pl-PL" b="1" dirty="0" smtClean="0">
                <a:solidFill>
                  <a:schemeClr val="bg1"/>
                </a:solidFill>
              </a:rPr>
              <a:t>ZWYCZAJNI I NIECODZIENNI NAUCZYCIELE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923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4664"/>
            <a:ext cx="4512131" cy="60541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44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10436" y="1547556"/>
            <a:ext cx="6196904" cy="3758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89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460324" cy="5187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76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38" y="404664"/>
            <a:ext cx="4736194" cy="6090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39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231305"/>
            <a:ext cx="4320480" cy="6315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910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966" y="332656"/>
            <a:ext cx="4772265" cy="6182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37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4"/>
            <a:ext cx="4951851" cy="6192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74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346" y="332656"/>
            <a:ext cx="4629877" cy="6159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78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110" y="404664"/>
            <a:ext cx="5278153" cy="6193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92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260648"/>
            <a:ext cx="5454051" cy="6260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39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928" y="260648"/>
            <a:ext cx="3533262" cy="52407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57200" y="5517232"/>
            <a:ext cx="8305800" cy="936104"/>
          </a:xfrm>
        </p:spPr>
        <p:txBody>
          <a:bodyPr/>
          <a:lstStyle/>
          <a:p>
            <a:r>
              <a:rPr lang="pl-PL" sz="4000" dirty="0" smtClean="0">
                <a:solidFill>
                  <a:schemeClr val="bg1"/>
                </a:solidFill>
              </a:rPr>
              <a:t>Siostra Melchiora </a:t>
            </a:r>
            <a:r>
              <a:rPr lang="pl-PL" sz="4000" dirty="0" err="1" smtClean="0">
                <a:solidFill>
                  <a:schemeClr val="bg1"/>
                </a:solidFill>
              </a:rPr>
              <a:t>Porożyńska</a:t>
            </a:r>
            <a:r>
              <a:rPr lang="pl-PL" sz="4000" dirty="0" smtClean="0">
                <a:solidFill>
                  <a:schemeClr val="bg1"/>
                </a:solidFill>
              </a:rPr>
              <a:t>  1891-1977</a:t>
            </a:r>
            <a:endParaRPr lang="pl-PL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0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Dom sióstr służebniczek dębickich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w Grabinach 1982 r.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101656" cy="4857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97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Szkoła Podstawowa w Grabinach 2017 r.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25" y="1455021"/>
            <a:ext cx="7421475" cy="48542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09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92882" cy="61876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98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5389"/>
            <a:ext cx="4104456" cy="5620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1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312" y="548680"/>
            <a:ext cx="3845301" cy="5547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22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66503" y="1463408"/>
            <a:ext cx="6193497" cy="3870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72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63781" y="1495044"/>
            <a:ext cx="6141956" cy="38378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14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158" y="692696"/>
            <a:ext cx="4080408" cy="5112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7775"/>
            <a:ext cx="3819525" cy="5686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08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4824536" cy="63662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45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181</TotalTime>
  <Words>15</Words>
  <Application>Microsoft Office PowerPoint</Application>
  <PresentationFormat>Pokaz na ekranie (4:3)</PresentationFormat>
  <Paragraphs>4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Papier</vt:lpstr>
      <vt:lpstr>  ZWYCZAJNI I NIECODZIENNI NAUCZYCIELE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Dom sióstr służebniczek dębickich w Grabinach 1982 r.</vt:lpstr>
      <vt:lpstr>Szkoła Podstawowa w Grabinach 2017 r.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S. Agnieszka</dc:creator>
  <cp:lastModifiedBy>Aneta</cp:lastModifiedBy>
  <cp:revision>34</cp:revision>
  <dcterms:created xsi:type="dcterms:W3CDTF">2017-09-16T18:16:15Z</dcterms:created>
  <dcterms:modified xsi:type="dcterms:W3CDTF">2018-08-05T14:01:24Z</dcterms:modified>
</cp:coreProperties>
</file>